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9" r:id="rId3"/>
    <p:sldId id="258" r:id="rId4"/>
    <p:sldId id="261" r:id="rId5"/>
    <p:sldId id="262" r:id="rId6"/>
    <p:sldId id="268" r:id="rId7"/>
    <p:sldId id="266" r:id="rId8"/>
    <p:sldId id="269" r:id="rId9"/>
    <p:sldId id="270" r:id="rId10"/>
    <p:sldId id="265" r:id="rId1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FAE"/>
    <a:srgbClr val="183221"/>
    <a:srgbClr val="244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/>
    <p:restoredTop sz="94700"/>
  </p:normalViewPr>
  <p:slideViewPr>
    <p:cSldViewPr snapToGrid="0">
      <p:cViewPr>
        <p:scale>
          <a:sx n="109" d="100"/>
          <a:sy n="109" d="100"/>
        </p:scale>
        <p:origin x="111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E64F9-0833-BD4C-9DA9-3AAFFE952A35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1184-BBA2-C343-BFBF-9BB01C8CC0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0451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2FFC-233C-B90A-B593-D5920B1DB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2C137-6DE9-ECA2-AE69-F9EA3142C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CCCC-29C2-E4C4-6365-5F6DCD5F6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7738822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9DB4C1-7210-7A5E-9E2A-6224FB5DF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06482-7A0A-B273-442B-447B4844FAFD}"/>
              </a:ext>
            </a:extLst>
          </p:cNvPr>
          <p:cNvSpPr/>
          <p:nvPr userDrawn="1"/>
        </p:nvSpPr>
        <p:spPr>
          <a:xfrm>
            <a:off x="0" y="0"/>
            <a:ext cx="4306302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95FE3-F748-4AEF-44ED-6E169CF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9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BFEE-C1BA-1EEA-EC32-DDC36CFAC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78A0A-7BA9-6C38-DE13-F0C93CCC0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38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FDCA5-DEE5-A4E1-4FD0-672A0970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8920355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DE71-6E04-3BBE-C997-CF94D124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A58E-E576-1B67-D8CC-72E3C078B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1306983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2FFC-233C-B90A-B593-D5920B1DB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2C137-6DE9-ECA2-AE69-F9EA3142C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CCCC-29C2-E4C4-6365-5F6DCD5F6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872996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CD0-8A48-4616-EC37-FF2E6787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1137-44CF-04C8-9D3B-0C4C41F4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060A-D183-F246-B5D9-9F8F576A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D84D-7160-ECFE-0185-70256AD2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5C1-56E8-10AB-1B13-C013A6A5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79262858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CDB-95A6-3F04-F05C-3AB8BB21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3F5C-51E1-7C76-F7EF-AF316E8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5E304-0565-F109-4144-246E37EB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F561-52BF-79F9-D3B1-A3F338DE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B1AE68-9799-4A2B-9AC4-036B1B8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31568173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AADE-7EC0-35DC-99C6-36EFE0D6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2BB-FD70-7FD9-707F-F8C1C1E92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3E94D-99A8-516A-1526-6A083A4B0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14F6-6BEB-A7A9-3C64-509C6D1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4772-2B8B-8CFA-D0ED-8B927F9B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E02CA-4BC0-A150-B48E-9AE564BE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318723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9E4-3E58-CEA0-E6FA-8157CDB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934A-CE6F-75D1-4058-EA093F5E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147B-4D02-C211-94C0-232BDF83A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ABE8-61D2-434E-F232-3408CB0EB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14DCA-16C8-5CE7-A487-FF00EBF6E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DEEF8-22BE-AA11-6C7B-9F7415E7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9C5CF-3485-403B-97AA-792BAA4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FA6FB-D621-75E4-4851-011C22BD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3957056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D1C4-359C-2A30-0643-1DE9BB2F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8179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FDC3-68B1-D4F1-7B77-1911DFBA7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B31588E-287C-B81A-D31E-97B3E2276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2287" y="1314658"/>
            <a:ext cx="6407426" cy="4905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017501962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F1BF6-0AA5-D7D0-C684-92BB03F55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15286574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E44B0-9D2A-CF76-0727-EE1CE53EE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7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177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053023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CD0-8A48-4616-EC37-FF2E6787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1137-44CF-04C8-9D3B-0C4C41F4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060A-D183-F246-B5D9-9F8F576A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D84D-7160-ECFE-0185-70256AD2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5C1-56E8-10AB-1B13-C013A6A5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7863627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CEF97-623F-5739-BB75-CF1873FCE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20137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875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86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2875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7577522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9DB4C1-7210-7A5E-9E2A-6224FB5DF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06482-7A0A-B273-442B-447B4844FAFD}"/>
              </a:ext>
            </a:extLst>
          </p:cNvPr>
          <p:cNvSpPr/>
          <p:nvPr userDrawn="1"/>
        </p:nvSpPr>
        <p:spPr>
          <a:xfrm>
            <a:off x="0" y="0"/>
            <a:ext cx="4306302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95FE3-F748-4AEF-44ED-6E169CF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9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BFEE-C1BA-1EEA-EC32-DDC36CFAC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78A0A-7BA9-6C38-DE13-F0C93CCC0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38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FDCA5-DEE5-A4E1-4FD0-672A0970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9589120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DE71-6E04-3BBE-C997-CF94D124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A58E-E576-1B67-D8CC-72E3C078B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795714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CDB-95A6-3F04-F05C-3AB8BB21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3F5C-51E1-7C76-F7EF-AF316E8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5E304-0565-F109-4144-246E37EB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F561-52BF-79F9-D3B1-A3F338DE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B1AE68-9799-4A2B-9AC4-036B1B8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511150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AADE-7EC0-35DC-99C6-36EFE0D6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2BB-FD70-7FD9-707F-F8C1C1E92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3E94D-99A8-516A-1526-6A083A4B0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14F6-6BEB-A7A9-3C64-509C6D1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4772-2B8B-8CFA-D0ED-8B927F9B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E02CA-4BC0-A150-B48E-9AE564BE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553616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9E4-3E58-CEA0-E6FA-8157CDB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934A-CE6F-75D1-4058-EA093F5E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147B-4D02-C211-94C0-232BDF83A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ABE8-61D2-434E-F232-3408CB0EB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14DCA-16C8-5CE7-A487-FF00EBF6E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DEEF8-22BE-AA11-6C7B-9F7415E7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9C5CF-3485-403B-97AA-792BAA4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FA6FB-D621-75E4-4851-011C22BD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18656809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4A26E-B8F4-A56B-0558-80B49DF26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9D1C4-359C-2A30-0643-1DE9BB2F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817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FDC3-68B1-D4F1-7B77-1911DFBA7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B31588E-287C-B81A-D31E-97B3E2276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2287" y="1314658"/>
            <a:ext cx="6407426" cy="4905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328043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F1BF6-0AA5-D7D0-C684-92BB03F55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256311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7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177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AACE7-A01D-15C8-FA90-8E4AE67A4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26439" y="-4763"/>
            <a:ext cx="788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2317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CEF97-623F-5739-BB75-CF1873FCE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20137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875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86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2875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0757190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E47148-642F-E9C9-9835-126A23D1CA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FFB64-5E15-0301-0ADD-E41CC18F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E1B07-02C8-BB12-193A-DCA15B2E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DBB5D7-AC19-7927-87F7-518F7B8A7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DC55-33DD-DA4C-BA65-6390A33DE582}" type="slidenum">
              <a:rPr lang="en-FR" smtClean="0"/>
              <a:t>‹#›</a:t>
            </a:fld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6868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57" r:id="rId10"/>
    <p:sldLayoutId id="2147483660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sng" kern="1200">
          <a:ln w="0">
            <a:noFill/>
          </a:ln>
          <a:solidFill>
            <a:schemeClr val="bg1"/>
          </a:solidFill>
          <a:latin typeface="Century Gothic" panose="020B0502020202020204" pitchFamily="34" charset="0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22928-747B-FF21-EECE-71B1EF825A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FFB64-5E15-0301-0ADD-E41CC18F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E1B07-02C8-BB12-193A-DCA15B2E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ABA3-101B-B7FF-8C24-F4F411B25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12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sng" kern="1200">
          <a:ln w="0">
            <a:noFill/>
          </a:ln>
          <a:solidFill>
            <a:schemeClr val="tx1"/>
          </a:solidFill>
          <a:latin typeface="Century Gothic" panose="020B0502020202020204" pitchFamily="34" charset="0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74FA3-BEEF-7002-3E58-2AC15DB1E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083" y="700630"/>
            <a:ext cx="5465834" cy="54567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623-D4CF-28A4-EE5F-B8CA286C3E62}"/>
              </a:ext>
            </a:extLst>
          </p:cNvPr>
          <p:cNvSpPr txBox="1"/>
          <p:nvPr/>
        </p:nvSpPr>
        <p:spPr>
          <a:xfrm>
            <a:off x="11807687" y="612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C0DD5-AAE0-D87D-405F-4F3AA5AEB175}"/>
              </a:ext>
            </a:extLst>
          </p:cNvPr>
          <p:cNvSpPr txBox="1"/>
          <p:nvPr/>
        </p:nvSpPr>
        <p:spPr>
          <a:xfrm>
            <a:off x="10105210" y="5473005"/>
            <a:ext cx="2086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BRANSOLLE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Rémy GILIBERT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Hugo GONÇALVES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Aya MOHAMEDATNI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 SÉNÉCAILLE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Lucas Triozon</a:t>
            </a:r>
          </a:p>
        </p:txBody>
      </p:sp>
    </p:spTree>
    <p:extLst>
      <p:ext uri="{BB962C8B-B14F-4D97-AF65-F5344CB8AC3E}">
        <p14:creationId xmlns:p14="http://schemas.microsoft.com/office/powerpoint/2010/main" val="380644648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349B121-FC55-733E-9436-644CB3FDF48B}"/>
              </a:ext>
            </a:extLst>
          </p:cNvPr>
          <p:cNvSpPr/>
          <p:nvPr/>
        </p:nvSpPr>
        <p:spPr>
          <a:xfrm>
            <a:off x="-3716217" y="-445477"/>
            <a:ext cx="10128740" cy="91668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8C9EF-FC71-EAFC-A726-3195F2D9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6CE7-85E9-7983-8F47-DE11D8B8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>
                <a:solidFill>
                  <a:schemeClr val="tx1"/>
                </a:solidFill>
              </a:rPr>
              <a:t>Cas d’utilisation</a:t>
            </a:r>
          </a:p>
          <a:p>
            <a:r>
              <a:rPr lang="en-FR" dirty="0">
                <a:solidFill>
                  <a:schemeClr val="tx1"/>
                </a:solidFill>
              </a:rPr>
              <a:t>Maquettage</a:t>
            </a:r>
          </a:p>
          <a:p>
            <a:r>
              <a:rPr lang="en-FR" dirty="0">
                <a:solidFill>
                  <a:schemeClr val="tx1"/>
                </a:solidFill>
              </a:rPr>
              <a:t>Base de données</a:t>
            </a:r>
          </a:p>
          <a:p>
            <a:r>
              <a:rPr lang="en-FR" dirty="0">
                <a:solidFill>
                  <a:schemeClr val="tx1"/>
                </a:solidFill>
              </a:rPr>
              <a:t>Planification</a:t>
            </a:r>
          </a:p>
          <a:p>
            <a:r>
              <a:rPr lang="en-FR" dirty="0">
                <a:solidFill>
                  <a:schemeClr val="tx1"/>
                </a:solidFill>
              </a:rPr>
              <a:t>Conclusion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8686882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7ABD-8594-83AD-7F57-4E8437F6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5079"/>
            <a:ext cx="4295188" cy="663921"/>
          </a:xfrm>
        </p:spPr>
        <p:txBody>
          <a:bodyPr/>
          <a:lstStyle/>
          <a:p>
            <a:pPr algn="ctr"/>
            <a:r>
              <a:rPr lang="en-FR" dirty="0"/>
              <a:t>Cas d’utilisation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8FF96A-60A7-0CE3-EF08-98EDBA590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723" y="317105"/>
            <a:ext cx="5684582" cy="6223790"/>
          </a:xfrm>
        </p:spPr>
      </p:pic>
    </p:spTree>
    <p:extLst>
      <p:ext uri="{BB962C8B-B14F-4D97-AF65-F5344CB8AC3E}">
        <p14:creationId xmlns:p14="http://schemas.microsoft.com/office/powerpoint/2010/main" val="415647156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C9B2-4038-3B14-32A9-F88F0A285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730"/>
            <a:ext cx="9144000" cy="1098067"/>
          </a:xfrm>
        </p:spPr>
        <p:txBody>
          <a:bodyPr/>
          <a:lstStyle/>
          <a:p>
            <a:r>
              <a:rPr lang="en-FR" dirty="0"/>
              <a:t>Maquettage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DE51-11ED-0D81-6F0B-7AC423B1E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R" dirty="0"/>
              <a:t>ien vers le figma ou juste on met rien et on va sur le figma de base ou meme on montre le site</a:t>
            </a:r>
          </a:p>
        </p:txBody>
      </p:sp>
    </p:spTree>
    <p:extLst>
      <p:ext uri="{BB962C8B-B14F-4D97-AF65-F5344CB8AC3E}">
        <p14:creationId xmlns:p14="http://schemas.microsoft.com/office/powerpoint/2010/main" val="334388583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1774-7765-9B9A-619A-AA904CD3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29" y="2708029"/>
            <a:ext cx="3932237" cy="575644"/>
          </a:xfrm>
        </p:spPr>
        <p:txBody>
          <a:bodyPr>
            <a:normAutofit/>
          </a:bodyPr>
          <a:lstStyle/>
          <a:p>
            <a:r>
              <a:rPr lang="en-FR" dirty="0"/>
              <a:t>Base de données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EB4B30-20A4-58AA-FE18-BC9FA6845DF7}"/>
              </a:ext>
            </a:extLst>
          </p:cNvPr>
          <p:cNvSpPr/>
          <p:nvPr/>
        </p:nvSpPr>
        <p:spPr>
          <a:xfrm>
            <a:off x="4847638" y="1714276"/>
            <a:ext cx="2999060" cy="34294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  <a:latin typeface="Century Gothic" panose="020B0502020202020204" pitchFamily="34" charset="0"/>
              </a:rPr>
              <a:t>Thèmes</a:t>
            </a:r>
          </a:p>
          <a:p>
            <a:pPr algn="ctr"/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 algn="just">
              <a:lnSpc>
                <a:spcPct val="200000"/>
              </a:lnSpc>
            </a:pPr>
            <a:r>
              <a:rPr lang="en-FR" dirty="0">
                <a:solidFill>
                  <a:schemeClr val="tx1"/>
                </a:solidFill>
                <a:latin typeface="Century Gothic" panose="020B0502020202020204" pitchFamily="34" charset="0"/>
              </a:rPr>
              <a:t>Écologie</a:t>
            </a:r>
          </a:p>
          <a:p>
            <a:pPr lvl="1" algn="just">
              <a:lnSpc>
                <a:spcPct val="200000"/>
              </a:lnSpc>
            </a:pPr>
            <a:r>
              <a:rPr lang="en-FR" dirty="0">
                <a:solidFill>
                  <a:schemeClr val="tx1"/>
                </a:solidFill>
                <a:latin typeface="Century Gothic" panose="020B0502020202020204" pitchFamily="34" charset="0"/>
              </a:rPr>
              <a:t>Économie</a:t>
            </a:r>
          </a:p>
          <a:p>
            <a:pPr lvl="1" algn="just">
              <a:lnSpc>
                <a:spcPct val="200000"/>
              </a:lnSpc>
            </a:pPr>
            <a:r>
              <a:rPr lang="en-FR" dirty="0">
                <a:solidFill>
                  <a:schemeClr val="tx1"/>
                </a:solidFill>
                <a:latin typeface="Century Gothic" panose="020B0502020202020204" pitchFamily="34" charset="0"/>
              </a:rPr>
              <a:t>Tourisme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4EA34C-5949-87C7-540B-C92F1275DC76}"/>
              </a:ext>
            </a:extLst>
          </p:cNvPr>
          <p:cNvSpPr/>
          <p:nvPr/>
        </p:nvSpPr>
        <p:spPr>
          <a:xfrm>
            <a:off x="8388007" y="1714276"/>
            <a:ext cx="2999060" cy="34294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FR" b="1" dirty="0">
                <a:solidFill>
                  <a:schemeClr val="tx1"/>
                </a:solidFill>
                <a:latin typeface="Century Gothic" panose="020B0502020202020204" pitchFamily="34" charset="0"/>
              </a:rPr>
              <a:t>Sources</a:t>
            </a:r>
          </a:p>
          <a:p>
            <a:pPr algn="ctr"/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 algn="just">
              <a:lnSpc>
                <a:spcPct val="200000"/>
              </a:lnSpc>
            </a:pPr>
            <a:r>
              <a:rPr lang="en-FR" dirty="0">
                <a:solidFill>
                  <a:schemeClr val="tx1"/>
                </a:solidFill>
                <a:latin typeface="Century Gothic" panose="020B0502020202020204" pitchFamily="34" charset="0"/>
              </a:rPr>
              <a:t>ONU</a:t>
            </a:r>
          </a:p>
          <a:p>
            <a:pPr lvl="1" algn="just">
              <a:lnSpc>
                <a:spcPct val="200000"/>
              </a:lnSpc>
            </a:pPr>
            <a:r>
              <a:rPr lang="en-FR" dirty="0">
                <a:solidFill>
                  <a:schemeClr val="tx1"/>
                </a:solidFill>
                <a:latin typeface="Century Gothic" panose="020B0502020202020204" pitchFamily="34" charset="0"/>
              </a:rPr>
              <a:t>Banque Mondiale</a:t>
            </a:r>
          </a:p>
          <a:p>
            <a:pPr lvl="1" algn="just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UNWTO</a:t>
            </a:r>
          </a:p>
          <a:p>
            <a:pPr lvl="1" algn="just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Etc…</a:t>
            </a:r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FR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2FDE06-F203-B6B0-8D33-8E63275F776D}"/>
              </a:ext>
            </a:extLst>
          </p:cNvPr>
          <p:cNvGrpSpPr/>
          <p:nvPr/>
        </p:nvGrpSpPr>
        <p:grpSpPr>
          <a:xfrm>
            <a:off x="4966623" y="2868399"/>
            <a:ext cx="510547" cy="1623251"/>
            <a:chOff x="4966623" y="2868399"/>
            <a:chExt cx="510547" cy="1623251"/>
          </a:xfrm>
        </p:grpSpPr>
        <p:pic>
          <p:nvPicPr>
            <p:cNvPr id="6" name="Graphic 5" descr="Suitcase">
              <a:extLst>
                <a:ext uri="{FF2B5EF4-FFF2-40B4-BE49-F238E27FC236}">
                  <a16:creationId xmlns:a16="http://schemas.microsoft.com/office/drawing/2014/main" id="{9DC656D8-74E0-966F-CE69-5BC7EE282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66623" y="3981103"/>
              <a:ext cx="510547" cy="510547"/>
            </a:xfrm>
            <a:prstGeom prst="rect">
              <a:avLst/>
            </a:prstGeom>
          </p:spPr>
        </p:pic>
        <p:pic>
          <p:nvPicPr>
            <p:cNvPr id="8" name="Graphic 7" descr="Bank">
              <a:extLst>
                <a:ext uri="{FF2B5EF4-FFF2-40B4-BE49-F238E27FC236}">
                  <a16:creationId xmlns:a16="http://schemas.microsoft.com/office/drawing/2014/main" id="{B1DB10F6-5C28-7857-A250-7631B6BDC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66623" y="3387680"/>
              <a:ext cx="496784" cy="496784"/>
            </a:xfrm>
            <a:prstGeom prst="rect">
              <a:avLst/>
            </a:prstGeom>
          </p:spPr>
        </p:pic>
        <p:pic>
          <p:nvPicPr>
            <p:cNvPr id="10" name="Graphic 9" descr="Sustainability">
              <a:extLst>
                <a:ext uri="{FF2B5EF4-FFF2-40B4-BE49-F238E27FC236}">
                  <a16:creationId xmlns:a16="http://schemas.microsoft.com/office/drawing/2014/main" id="{858B8EF9-7DAB-7F44-F686-20575263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79534" y="2868399"/>
              <a:ext cx="470961" cy="470961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A683F6-4488-8204-6E60-868CD90D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64" y="2674242"/>
            <a:ext cx="514010" cy="4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6935487-B562-9B6B-43D0-B9EF6AE44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" r="78674"/>
          <a:stretch/>
        </p:blipFill>
        <p:spPr bwMode="auto">
          <a:xfrm>
            <a:off x="8483000" y="3151433"/>
            <a:ext cx="514011" cy="55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World Tourism Organization - Wikipedia">
            <a:extLst>
              <a:ext uri="{FF2B5EF4-FFF2-40B4-BE49-F238E27FC236}">
                <a16:creationId xmlns:a16="http://schemas.microsoft.com/office/drawing/2014/main" id="{97826B78-5BC8-2606-B5BD-338E2F9C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90" y="3754119"/>
            <a:ext cx="493884" cy="4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03611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3728-C516-0816-CEFF-ECF6C773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MCD / MOD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525618-FB21-469E-D7AF-9352589F00E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302850" cy="48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04EE1F3-117D-C390-B632-69789AA9FE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34" y="1690688"/>
            <a:ext cx="7856453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1393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2F8E-3ED4-E22D-D77D-8CD4B78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Problèmes de formats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EB945-68EC-91A7-C3E3-A909E39B52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2801" y="2153254"/>
            <a:ext cx="5531011" cy="272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94D923-2AF3-3B08-3EF5-E32356CD7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12467" y="2153254"/>
            <a:ext cx="5181600" cy="413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97549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64A1-3614-7035-EEF7-9BF875AD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3479"/>
            <a:ext cx="10515600" cy="1325563"/>
          </a:xfrm>
        </p:spPr>
        <p:txBody>
          <a:bodyPr/>
          <a:lstStyle/>
          <a:p>
            <a:pPr algn="ctr"/>
            <a:r>
              <a:rPr lang="en-FR" dirty="0"/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06186664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5763-F0FA-1EEC-B0C6-D168BE05F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324174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70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Helvetica Neue</vt:lpstr>
      <vt:lpstr>Office Theme</vt:lpstr>
      <vt:lpstr>1_Office Theme</vt:lpstr>
      <vt:lpstr>PowerPoint Presentation</vt:lpstr>
      <vt:lpstr>Sommaire</vt:lpstr>
      <vt:lpstr>Cas d’utilisation</vt:lpstr>
      <vt:lpstr>Maquettage</vt:lpstr>
      <vt:lpstr>Base de données</vt:lpstr>
      <vt:lpstr>MCD / MOD</vt:lpstr>
      <vt:lpstr>Problèmes de formats</vt:lpstr>
      <vt:lpstr>Planification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Gonçalves</dc:creator>
  <cp:lastModifiedBy>Hugo Gonçalves</cp:lastModifiedBy>
  <cp:revision>9</cp:revision>
  <dcterms:created xsi:type="dcterms:W3CDTF">2023-11-20T22:28:42Z</dcterms:created>
  <dcterms:modified xsi:type="dcterms:W3CDTF">2023-11-21T14:48:19Z</dcterms:modified>
</cp:coreProperties>
</file>